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6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6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19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9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6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3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3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9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1171B-394C-4A25-B604-8760791533B3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6AC8A-04DE-4E44-92D5-42DE88FB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8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from </a:t>
            </a:r>
            <a:r>
              <a:rPr lang="en-US" smtClean="0"/>
              <a:t>Powerpoint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44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 from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from Powerpoint</dc:title>
  <dc:creator>Bogdan</dc:creator>
  <cp:lastModifiedBy>Bogdan</cp:lastModifiedBy>
  <cp:revision>1</cp:revision>
  <dcterms:created xsi:type="dcterms:W3CDTF">2011-03-07T14:37:16Z</dcterms:created>
  <dcterms:modified xsi:type="dcterms:W3CDTF">2011-03-07T14:37:39Z</dcterms:modified>
</cp:coreProperties>
</file>